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4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A039-4316-40CC-866E-FDAA9BA62C47}" type="datetimeFigureOut">
              <a:rPr kumimoji="1" lang="ja-JP" altLang="en-US" smtClean="0"/>
              <a:t>2021/7/13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EFD9-AC35-4048-9146-8D2BA959B6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6883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A039-4316-40CC-866E-FDAA9BA62C47}" type="datetimeFigureOut">
              <a:rPr kumimoji="1" lang="ja-JP" altLang="en-US" smtClean="0"/>
              <a:t>2021/7/13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EFD9-AC35-4048-9146-8D2BA959B6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867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A039-4316-40CC-866E-FDAA9BA62C47}" type="datetimeFigureOut">
              <a:rPr kumimoji="1" lang="ja-JP" altLang="en-US" smtClean="0"/>
              <a:t>2021/7/13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EFD9-AC35-4048-9146-8D2BA959B6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74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A039-4316-40CC-866E-FDAA9BA62C47}" type="datetimeFigureOut">
              <a:rPr kumimoji="1" lang="ja-JP" altLang="en-US" smtClean="0"/>
              <a:t>2021/7/13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EFD9-AC35-4048-9146-8D2BA959B6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836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A039-4316-40CC-866E-FDAA9BA62C47}" type="datetimeFigureOut">
              <a:rPr kumimoji="1" lang="ja-JP" altLang="en-US" smtClean="0"/>
              <a:t>2021/7/13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EFD9-AC35-4048-9146-8D2BA959B6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69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A039-4316-40CC-866E-FDAA9BA62C47}" type="datetimeFigureOut">
              <a:rPr kumimoji="1" lang="ja-JP" altLang="en-US" smtClean="0"/>
              <a:t>2021/7/13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EFD9-AC35-4048-9146-8D2BA959B6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4673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A039-4316-40CC-866E-FDAA9BA62C47}" type="datetimeFigureOut">
              <a:rPr kumimoji="1" lang="ja-JP" altLang="en-US" smtClean="0"/>
              <a:t>2021/7/13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EFD9-AC35-4048-9146-8D2BA959B6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76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A039-4316-40CC-866E-FDAA9BA62C47}" type="datetimeFigureOut">
              <a:rPr kumimoji="1" lang="ja-JP" altLang="en-US" smtClean="0"/>
              <a:t>2021/7/13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EFD9-AC35-4048-9146-8D2BA959B6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1549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A039-4316-40CC-866E-FDAA9BA62C47}" type="datetimeFigureOut">
              <a:rPr kumimoji="1" lang="ja-JP" altLang="en-US" smtClean="0"/>
              <a:t>2021/7/13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EFD9-AC35-4048-9146-8D2BA959B6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29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A039-4316-40CC-866E-FDAA9BA62C47}" type="datetimeFigureOut">
              <a:rPr kumimoji="1" lang="ja-JP" altLang="en-US" smtClean="0"/>
              <a:t>2021/7/13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EFD9-AC35-4048-9146-8D2BA959B6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350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A039-4316-40CC-866E-FDAA9BA62C47}" type="datetimeFigureOut">
              <a:rPr kumimoji="1" lang="ja-JP" altLang="en-US" smtClean="0"/>
              <a:t>2021/7/13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3EFD9-AC35-4048-9146-8D2BA959B6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630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8A039-4316-40CC-866E-FDAA9BA62C47}" type="datetimeFigureOut">
              <a:rPr kumimoji="1" lang="ja-JP" altLang="en-US" smtClean="0"/>
              <a:t>2021/7/13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3EFD9-AC35-4048-9146-8D2BA959B6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74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298" y="948998"/>
            <a:ext cx="2519647" cy="2051793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260" y="1414764"/>
            <a:ext cx="3681285" cy="2012586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864" y="3828836"/>
            <a:ext cx="4779494" cy="2389747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533" y="948998"/>
            <a:ext cx="3284184" cy="1847354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239198" y="257351"/>
            <a:ext cx="56235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err="1" smtClean="0"/>
              <a:t>GoogleJamboard</a:t>
            </a:r>
            <a:r>
              <a:rPr kumimoji="1" lang="ja-JP" altLang="en-US" sz="2800" dirty="0" smtClean="0"/>
              <a:t>で</a:t>
            </a:r>
            <a:r>
              <a:rPr lang="ja-JP" altLang="en-US" sz="2800" dirty="0" smtClean="0"/>
              <a:t>思考</a:t>
            </a:r>
            <a:r>
              <a:rPr lang="ja-JP" altLang="en-US" sz="2800" dirty="0"/>
              <a:t>ツール</a:t>
            </a:r>
            <a:r>
              <a:rPr lang="ja-JP" altLang="en-US" sz="2800" dirty="0" smtClean="0"/>
              <a:t>を使う</a:t>
            </a:r>
            <a:endParaRPr kumimoji="1" lang="ja-JP" altLang="en-US" sz="2800" dirty="0"/>
          </a:p>
        </p:txBody>
      </p:sp>
      <p:cxnSp>
        <p:nvCxnSpPr>
          <p:cNvPr id="10" name="曲線コネクタ 9"/>
          <p:cNvCxnSpPr/>
          <p:nvPr/>
        </p:nvCxnSpPr>
        <p:spPr>
          <a:xfrm>
            <a:off x="5622877" y="1388760"/>
            <a:ext cx="3057099" cy="1612031"/>
          </a:xfrm>
          <a:prstGeom prst="curvedConnector3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角丸四角形吹き出し 11"/>
          <p:cNvSpPr/>
          <p:nvPr/>
        </p:nvSpPr>
        <p:spPr>
          <a:xfrm>
            <a:off x="239198" y="3211593"/>
            <a:ext cx="3284185" cy="2875308"/>
          </a:xfrm>
          <a:prstGeom prst="wedgeRoundRectCallout">
            <a:avLst>
              <a:gd name="adj1" fmla="val -6980"/>
              <a:gd name="adj2" fmla="val -7508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dirty="0" smtClean="0"/>
              <a:t>【</a:t>
            </a:r>
            <a:r>
              <a:rPr lang="ja-JP" altLang="en-US" dirty="0" smtClean="0"/>
              <a:t>手順</a:t>
            </a:r>
            <a:r>
              <a:rPr lang="ja-JP" altLang="en-US" dirty="0"/>
              <a:t>１</a:t>
            </a:r>
            <a:r>
              <a:rPr lang="en-US" altLang="ja-JP" dirty="0" smtClean="0"/>
              <a:t>】</a:t>
            </a:r>
            <a:endParaRPr kumimoji="1" lang="en-US" altLang="ja-JP" dirty="0" smtClean="0"/>
          </a:p>
          <a:p>
            <a:r>
              <a:rPr kumimoji="1" lang="en-US" altLang="ja-JP" dirty="0" smtClean="0"/>
              <a:t>Google</a:t>
            </a:r>
            <a:r>
              <a:rPr kumimoji="1" lang="ja-JP" altLang="en-US" dirty="0" smtClean="0"/>
              <a:t>スライドで背景を作成し，画像形式</a:t>
            </a:r>
            <a:r>
              <a:rPr kumimoji="1" lang="en-US" altLang="ja-JP" dirty="0" smtClean="0"/>
              <a:t>(</a:t>
            </a:r>
            <a:r>
              <a:rPr kumimoji="1" lang="en-US" altLang="ja-JP" dirty="0" err="1" smtClean="0"/>
              <a:t>jpg,png</a:t>
            </a:r>
            <a:r>
              <a:rPr lang="en-US" altLang="ja-JP" dirty="0"/>
              <a:t>)</a:t>
            </a:r>
            <a:r>
              <a:rPr kumimoji="1" lang="ja-JP" altLang="en-US" dirty="0" smtClean="0"/>
              <a:t>でダウンロードしておく。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サイズは，</a:t>
            </a:r>
            <a:r>
              <a:rPr kumimoji="1" lang="en-US" altLang="ja-JP" dirty="0" smtClean="0"/>
              <a:t>1422×800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16:9</a:t>
            </a:r>
            <a:r>
              <a:rPr kumimoji="1" lang="ja-JP" altLang="en-US" dirty="0" smtClean="0"/>
              <a:t>）だが気にしなくても良い。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チャートの形は自由自在。</a:t>
            </a:r>
            <a:endParaRPr kumimoji="1" lang="ja-JP" altLang="en-US" dirty="0"/>
          </a:p>
        </p:txBody>
      </p:sp>
      <p:sp>
        <p:nvSpPr>
          <p:cNvPr id="13" name="角丸四角形吹き出し 12"/>
          <p:cNvSpPr/>
          <p:nvPr/>
        </p:nvSpPr>
        <p:spPr>
          <a:xfrm>
            <a:off x="6475526" y="172382"/>
            <a:ext cx="3170019" cy="1250617"/>
          </a:xfrm>
          <a:prstGeom prst="wedgeRoundRectCallout">
            <a:avLst>
              <a:gd name="adj1" fmla="val 31284"/>
              <a:gd name="adj2" fmla="val 13794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dirty="0" smtClean="0"/>
              <a:t>【</a:t>
            </a:r>
            <a:r>
              <a:rPr lang="ja-JP" altLang="en-US" dirty="0" smtClean="0"/>
              <a:t>手順２</a:t>
            </a:r>
            <a:r>
              <a:rPr lang="en-US" altLang="ja-JP" dirty="0" smtClean="0"/>
              <a:t>】</a:t>
            </a:r>
            <a:endParaRPr kumimoji="1" lang="en-US" altLang="ja-JP" dirty="0" smtClean="0"/>
          </a:p>
          <a:p>
            <a:r>
              <a:rPr lang="en-US" altLang="ja-JP" dirty="0" err="1" smtClean="0"/>
              <a:t>Jamboard</a:t>
            </a:r>
            <a:r>
              <a:rPr lang="ja-JP" altLang="en-US" dirty="0" smtClean="0"/>
              <a:t>を開いて，「背景を設定」→「画像」をクリックして，手順１の画像を取り込む。</a:t>
            </a:r>
            <a:endParaRPr kumimoji="1" lang="ja-JP" altLang="en-US" dirty="0"/>
          </a:p>
        </p:txBody>
      </p:sp>
      <p:sp>
        <p:nvSpPr>
          <p:cNvPr id="14" name="角丸四角形吹き出し 13"/>
          <p:cNvSpPr/>
          <p:nvPr/>
        </p:nvSpPr>
        <p:spPr>
          <a:xfrm>
            <a:off x="6475526" y="5461592"/>
            <a:ext cx="3170019" cy="1250617"/>
          </a:xfrm>
          <a:prstGeom prst="wedgeRoundRectCallout">
            <a:avLst>
              <a:gd name="adj1" fmla="val -68168"/>
              <a:gd name="adj2" fmla="val -2575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dirty="0" smtClean="0"/>
              <a:t>【</a:t>
            </a:r>
            <a:r>
              <a:rPr lang="ja-JP" altLang="en-US" dirty="0" smtClean="0"/>
              <a:t>手順３</a:t>
            </a:r>
            <a:r>
              <a:rPr lang="en-US" altLang="ja-JP" dirty="0" smtClean="0"/>
              <a:t>】</a:t>
            </a:r>
          </a:p>
          <a:p>
            <a:r>
              <a:rPr kumimoji="1" lang="ja-JP" altLang="en-US" dirty="0" smtClean="0"/>
              <a:t>背景</a:t>
            </a:r>
            <a:r>
              <a:rPr lang="ja-JP" altLang="en-US" dirty="0" smtClean="0"/>
              <a:t>の上に，図形などを描いていく。背景は消えることがないので，便利。</a:t>
            </a:r>
            <a:endParaRPr lang="en-US" altLang="ja-JP" dirty="0" smtClean="0"/>
          </a:p>
          <a:p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264806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102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　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E22-0001</dc:creator>
  <cp:lastModifiedBy>E22-0001</cp:lastModifiedBy>
  <cp:revision>4</cp:revision>
  <cp:lastPrinted>2021-07-13T04:17:40Z</cp:lastPrinted>
  <dcterms:created xsi:type="dcterms:W3CDTF">2021-07-13T04:02:10Z</dcterms:created>
  <dcterms:modified xsi:type="dcterms:W3CDTF">2021-07-13T04:19:42Z</dcterms:modified>
</cp:coreProperties>
</file>