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5" r:id="rId4"/>
    <p:sldId id="256" r:id="rId5"/>
    <p:sldId id="257" r:id="rId6"/>
    <p:sldId id="266" r:id="rId7"/>
    <p:sldId id="267" r:id="rId8"/>
    <p:sldId id="268" r:id="rId9"/>
    <p:sldId id="261" r:id="rId10"/>
    <p:sldId id="260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F9EBDB-A33D-446B-BFB1-AFE4391D2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2E2A4B5-4620-4068-AD09-7252C62C45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99593A-5CDC-4890-B7C8-A7F29649A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C063EC-3999-4FCD-81CB-9B2A1D982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90CC7C-5CEE-4178-A05B-EF496398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974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5BFA8D-AFCB-4C49-8A8F-7976F04B1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2A048CE-DC1D-48FA-A961-676BAAC082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DD1742-995C-405C-A738-3AFF5F060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9B9B9-B117-4FEE-B96C-0BD0435EA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C57E54D-9025-4A8D-A5F7-EC090DA1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58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942B615-D4FA-47AF-8148-36A7469C3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F86408-B711-4FFB-930A-2EF88EB003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41F8A7-EA25-4225-B54A-29C4052A8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FF7560-BABF-4EF8-9DAA-92A140CB5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2B1ADC8-5269-467D-A80A-353658AC2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99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B039A8-AD7F-4E62-8095-25F51E970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9611DA-BC6F-4F15-9076-F71DBE4DE1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72A301D-6BDC-4197-A056-594F13156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019771-32AD-41BD-8EA5-D81A01B57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076D9D-9191-43DA-8F58-00BFF52C7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753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F5D8ED-2158-4DCF-B536-65323EEA5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79EFFC-24CB-4986-8234-2344F535D8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580BE7-0AA3-4C07-85FD-503B9B6FE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25ADE6-7B60-431B-A38E-6A89A51EC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2EB56E-3433-4442-AA17-186139A75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259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0C0533-0663-49F1-BD55-88636470C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33A27B-7FF0-47AE-9097-40AD2CAF74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B3E6F07-191A-4979-B1C0-5C1A81EF4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7FE131-967E-4155-891D-156ED422C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2FBF1C-82D6-4668-8292-6CB8B6ABB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9CA2B2-6B89-410E-AE08-A9D65C5E2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5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6A939D-2B2F-443E-8C58-F4AB9B3BB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FFDA7F8-2F75-49FA-A18E-2144DCB49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80F6702-18A3-4AF9-92DA-AFB265453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CE924CD-AA65-4247-B70D-E598577DD8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04B6073-8218-471A-883F-BD3F2043EE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C128ECA-8309-4520-88BC-A146C15F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6CC0138-0FF6-4BDB-805E-6DD6DFC24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D3CFA3-BB82-44DA-94A8-CF9B5EEDD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6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A63F65-C58A-4FAA-B441-23408D692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E46692F-8765-48BC-B8EA-D2A1F473C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D67CF-2911-42EB-8579-1ECCD5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8E9620F-6240-4B77-8A53-9D909D3E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7151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A60EAAB-1FB8-4803-89A4-195388BD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2EB890A-B820-4A3E-8DAE-02997027D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0D13AC-5947-4312-BD45-520C37202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25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2BAA13-4C1B-4D0B-B7F8-7325ABBB6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FEAD63-01DF-4BA7-9B63-A0AF0EFDD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323EE2-E23A-483D-846C-3B075C055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3D1FB68-B279-4514-9E4B-F87EF293F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10341B-3E24-41F3-A363-9FBB9EB32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3B58FE4-17C1-4C5C-9A04-35A3641D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689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E4F85E-6BAA-4318-8D58-B7A690F61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02523BA-D555-4291-B1BC-812EB7E4D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E0C1F22-E1AC-4869-A593-8C97D096A2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6817B8-5447-4EE3-9302-7C3588266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C6297B-CC07-4AB2-ACAB-B9FC29537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DD5F7F1-49C2-41D6-9610-3B9B34F49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790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FB128FA-A4F8-4399-8507-1B8A4662F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834F31-BFC2-4C6A-9AB9-88D0605B3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A03EF1-268D-40D7-A45E-EE93092361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78BE8-7A26-47BF-9DD0-0CF64E8E778C}" type="datetimeFigureOut">
              <a:rPr kumimoji="1" lang="ja-JP" altLang="en-US" smtClean="0"/>
              <a:t>2022/2/10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F6A732-2AB3-4B04-8E8B-6D3FF6340A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E487CB8-6C55-4321-B2A1-9DEE9E0A15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CF13E-1C21-42F1-9C2C-6B14160FAC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237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9DB9DC-0749-4812-801E-A0069B3E9366}"/>
              </a:ext>
            </a:extLst>
          </p:cNvPr>
          <p:cNvSpPr/>
          <p:nvPr/>
        </p:nvSpPr>
        <p:spPr>
          <a:xfrm>
            <a:off x="2541181" y="2967335"/>
            <a:ext cx="71096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画面切り替え「変形」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421AA8B-157F-47AB-AEE6-8AEF917B4225}"/>
              </a:ext>
            </a:extLst>
          </p:cNvPr>
          <p:cNvSpPr txBox="1"/>
          <p:nvPr/>
        </p:nvSpPr>
        <p:spPr>
          <a:xfrm>
            <a:off x="5922498" y="4937760"/>
            <a:ext cx="5022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画面切り替えの「変形」を使った例を紹介します。スライドをコピーして，同じものを２つ作るだけです。「変形」→「効果のオプション」を選びます。</a:t>
            </a:r>
          </a:p>
        </p:txBody>
      </p:sp>
    </p:spTree>
    <p:extLst>
      <p:ext uri="{BB962C8B-B14F-4D97-AF65-F5344CB8AC3E}">
        <p14:creationId xmlns:p14="http://schemas.microsoft.com/office/powerpoint/2010/main" val="26285489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FEF73CE-C1DF-40E0-B5FF-460AB24B3D0F}"/>
              </a:ext>
            </a:extLst>
          </p:cNvPr>
          <p:cNvSpPr/>
          <p:nvPr/>
        </p:nvSpPr>
        <p:spPr>
          <a:xfrm>
            <a:off x="3936145" y="920621"/>
            <a:ext cx="8626304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水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戸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市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立　　　　　　　　　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梅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が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丘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　　　小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　　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学</a:t>
            </a:r>
            <a:endParaRPr lang="en-US" altLang="ja-JP" sz="3200" b="1" cap="none" spc="0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  <a:p>
            <a:r>
              <a:rPr lang="ja-JP" altLang="en-US" sz="32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　　　　　　　　　</a:t>
            </a:r>
            <a:r>
              <a:rPr lang="ja-JP" altLang="en-US" sz="32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校</a:t>
            </a:r>
          </a:p>
        </p:txBody>
      </p:sp>
    </p:spTree>
    <p:extLst>
      <p:ext uri="{BB962C8B-B14F-4D97-AF65-F5344CB8AC3E}">
        <p14:creationId xmlns:p14="http://schemas.microsoft.com/office/powerpoint/2010/main" val="42620797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0ABA16-2390-46FC-B4AF-A8DD3D143995}"/>
              </a:ext>
            </a:extLst>
          </p:cNvPr>
          <p:cNvSpPr/>
          <p:nvPr/>
        </p:nvSpPr>
        <p:spPr>
          <a:xfrm>
            <a:off x="1688123" y="900332"/>
            <a:ext cx="844062" cy="703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CB438A-C328-4D14-99E7-E79EDCD32E9D}"/>
              </a:ext>
            </a:extLst>
          </p:cNvPr>
          <p:cNvSpPr/>
          <p:nvPr/>
        </p:nvSpPr>
        <p:spPr>
          <a:xfrm>
            <a:off x="1688123" y="1716258"/>
            <a:ext cx="844062" cy="7033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7A441E-07F2-4073-AFB6-8D0ED215C2CD}"/>
              </a:ext>
            </a:extLst>
          </p:cNvPr>
          <p:cNvSpPr/>
          <p:nvPr/>
        </p:nvSpPr>
        <p:spPr>
          <a:xfrm>
            <a:off x="1659988" y="2532184"/>
            <a:ext cx="844062" cy="70338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D24B10-6844-4E79-96B2-922DC0CC72D2}"/>
              </a:ext>
            </a:extLst>
          </p:cNvPr>
          <p:cNvSpPr/>
          <p:nvPr/>
        </p:nvSpPr>
        <p:spPr>
          <a:xfrm>
            <a:off x="1674056" y="3348108"/>
            <a:ext cx="844062" cy="7033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F20CDD4-D335-43E2-9A4E-0A54B05E458E}"/>
              </a:ext>
            </a:extLst>
          </p:cNvPr>
          <p:cNvSpPr/>
          <p:nvPr/>
        </p:nvSpPr>
        <p:spPr>
          <a:xfrm>
            <a:off x="1659988" y="4164032"/>
            <a:ext cx="844062" cy="7033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B2529F0-FD5F-4A72-87BD-D8C7A3462510}"/>
              </a:ext>
            </a:extLst>
          </p:cNvPr>
          <p:cNvSpPr/>
          <p:nvPr/>
        </p:nvSpPr>
        <p:spPr>
          <a:xfrm>
            <a:off x="2686930" y="3348107"/>
            <a:ext cx="844062" cy="70338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AC1EFEC-A386-4476-89CA-B45DA24110B1}"/>
              </a:ext>
            </a:extLst>
          </p:cNvPr>
          <p:cNvSpPr/>
          <p:nvPr/>
        </p:nvSpPr>
        <p:spPr>
          <a:xfrm>
            <a:off x="2686930" y="2532182"/>
            <a:ext cx="844062" cy="70338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9F49FC-C6F0-4EFE-8A36-86EE817ED49C}"/>
              </a:ext>
            </a:extLst>
          </p:cNvPr>
          <p:cNvSpPr/>
          <p:nvPr/>
        </p:nvSpPr>
        <p:spPr>
          <a:xfrm>
            <a:off x="2686930" y="1716257"/>
            <a:ext cx="844062" cy="70338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045BD5C-81E4-46BB-95A9-CD9FBC396729}"/>
              </a:ext>
            </a:extLst>
          </p:cNvPr>
          <p:cNvSpPr/>
          <p:nvPr/>
        </p:nvSpPr>
        <p:spPr>
          <a:xfrm>
            <a:off x="3685737" y="2532181"/>
            <a:ext cx="844062" cy="70338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1668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0ABA16-2390-46FC-B4AF-A8DD3D143995}"/>
              </a:ext>
            </a:extLst>
          </p:cNvPr>
          <p:cNvSpPr/>
          <p:nvPr/>
        </p:nvSpPr>
        <p:spPr>
          <a:xfrm rot="8509666" flipH="1" flipV="1">
            <a:off x="6704561" y="1379419"/>
            <a:ext cx="982741" cy="778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CB438A-C328-4D14-99E7-E79EDCD32E9D}"/>
              </a:ext>
            </a:extLst>
          </p:cNvPr>
          <p:cNvSpPr/>
          <p:nvPr/>
        </p:nvSpPr>
        <p:spPr>
          <a:xfrm rot="8509666" flipH="1" flipV="1">
            <a:off x="6704561" y="2195345"/>
            <a:ext cx="982741" cy="7788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7A441E-07F2-4073-AFB6-8D0ED215C2CD}"/>
              </a:ext>
            </a:extLst>
          </p:cNvPr>
          <p:cNvSpPr/>
          <p:nvPr/>
        </p:nvSpPr>
        <p:spPr>
          <a:xfrm rot="8509666" flipH="1" flipV="1">
            <a:off x="6676426" y="3011271"/>
            <a:ext cx="982741" cy="77881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D24B10-6844-4E79-96B2-922DC0CC72D2}"/>
              </a:ext>
            </a:extLst>
          </p:cNvPr>
          <p:cNvSpPr/>
          <p:nvPr/>
        </p:nvSpPr>
        <p:spPr>
          <a:xfrm rot="8509666" flipH="1" flipV="1">
            <a:off x="6690494" y="3827195"/>
            <a:ext cx="982741" cy="7788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F20CDD4-D335-43E2-9A4E-0A54B05E458E}"/>
              </a:ext>
            </a:extLst>
          </p:cNvPr>
          <p:cNvSpPr/>
          <p:nvPr/>
        </p:nvSpPr>
        <p:spPr>
          <a:xfrm rot="8509666" flipH="1" flipV="1">
            <a:off x="6676426" y="4643119"/>
            <a:ext cx="982741" cy="7788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B2529F0-FD5F-4A72-87BD-D8C7A3462510}"/>
              </a:ext>
            </a:extLst>
          </p:cNvPr>
          <p:cNvSpPr/>
          <p:nvPr/>
        </p:nvSpPr>
        <p:spPr>
          <a:xfrm rot="8509666" flipH="1" flipV="1">
            <a:off x="7703368" y="3827194"/>
            <a:ext cx="982741" cy="77881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AC1EFEC-A386-4476-89CA-B45DA24110B1}"/>
              </a:ext>
            </a:extLst>
          </p:cNvPr>
          <p:cNvSpPr/>
          <p:nvPr/>
        </p:nvSpPr>
        <p:spPr>
          <a:xfrm rot="8509666" flipH="1" flipV="1">
            <a:off x="7703368" y="3011269"/>
            <a:ext cx="982741" cy="77881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9F49FC-C6F0-4EFE-8A36-86EE817ED49C}"/>
              </a:ext>
            </a:extLst>
          </p:cNvPr>
          <p:cNvSpPr/>
          <p:nvPr/>
        </p:nvSpPr>
        <p:spPr>
          <a:xfrm rot="8509666" flipH="1" flipV="1">
            <a:off x="7703368" y="2195344"/>
            <a:ext cx="982741" cy="77881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045BD5C-81E4-46BB-95A9-CD9FBC396729}"/>
              </a:ext>
            </a:extLst>
          </p:cNvPr>
          <p:cNvSpPr/>
          <p:nvPr/>
        </p:nvSpPr>
        <p:spPr>
          <a:xfrm rot="8509666" flipH="1" flipV="1">
            <a:off x="8702175" y="3011268"/>
            <a:ext cx="982741" cy="77881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36013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90ABA16-2390-46FC-B4AF-A8DD3D143995}"/>
              </a:ext>
            </a:extLst>
          </p:cNvPr>
          <p:cNvSpPr/>
          <p:nvPr/>
        </p:nvSpPr>
        <p:spPr>
          <a:xfrm rot="14833540" flipH="1" flipV="1">
            <a:off x="1597991" y="717452"/>
            <a:ext cx="343352" cy="343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DCB438A-C328-4D14-99E7-E79EDCD32E9D}"/>
              </a:ext>
            </a:extLst>
          </p:cNvPr>
          <p:cNvSpPr/>
          <p:nvPr/>
        </p:nvSpPr>
        <p:spPr>
          <a:xfrm rot="14833540" flipH="1" flipV="1">
            <a:off x="629317" y="2100575"/>
            <a:ext cx="343352" cy="34349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07A441E-07F2-4073-AFB6-8D0ED215C2CD}"/>
              </a:ext>
            </a:extLst>
          </p:cNvPr>
          <p:cNvSpPr/>
          <p:nvPr/>
        </p:nvSpPr>
        <p:spPr>
          <a:xfrm rot="14833540" flipH="1" flipV="1">
            <a:off x="1597991" y="3446584"/>
            <a:ext cx="343352" cy="34349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ED24B10-6844-4E79-96B2-922DC0CC72D2}"/>
              </a:ext>
            </a:extLst>
          </p:cNvPr>
          <p:cNvSpPr/>
          <p:nvPr/>
        </p:nvSpPr>
        <p:spPr>
          <a:xfrm rot="14833540" flipH="1" flipV="1">
            <a:off x="629317" y="4792594"/>
            <a:ext cx="343352" cy="3434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F20CDD4-D335-43E2-9A4E-0A54B05E458E}"/>
              </a:ext>
            </a:extLst>
          </p:cNvPr>
          <p:cNvSpPr/>
          <p:nvPr/>
        </p:nvSpPr>
        <p:spPr>
          <a:xfrm rot="14833540" flipH="1" flipV="1">
            <a:off x="1597990" y="6177478"/>
            <a:ext cx="343352" cy="3434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B2529F0-FD5F-4A72-87BD-D8C7A3462510}"/>
              </a:ext>
            </a:extLst>
          </p:cNvPr>
          <p:cNvSpPr/>
          <p:nvPr/>
        </p:nvSpPr>
        <p:spPr>
          <a:xfrm rot="14833540" flipH="1" flipV="1">
            <a:off x="2580731" y="4812031"/>
            <a:ext cx="343352" cy="34349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AC1EFEC-A386-4476-89CA-B45DA24110B1}"/>
              </a:ext>
            </a:extLst>
          </p:cNvPr>
          <p:cNvSpPr/>
          <p:nvPr/>
        </p:nvSpPr>
        <p:spPr>
          <a:xfrm rot="14833540" flipH="1" flipV="1">
            <a:off x="3168991" y="3474909"/>
            <a:ext cx="343352" cy="34349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59F49FC-C6F0-4EFE-8A36-86EE817ED49C}"/>
              </a:ext>
            </a:extLst>
          </p:cNvPr>
          <p:cNvSpPr/>
          <p:nvPr/>
        </p:nvSpPr>
        <p:spPr>
          <a:xfrm rot="14833540" flipH="1" flipV="1">
            <a:off x="2580731" y="2100575"/>
            <a:ext cx="343352" cy="34349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045BD5C-81E4-46BB-95A9-CD9FBC396729}"/>
              </a:ext>
            </a:extLst>
          </p:cNvPr>
          <p:cNvSpPr/>
          <p:nvPr/>
        </p:nvSpPr>
        <p:spPr>
          <a:xfrm rot="14833540" flipH="1" flipV="1">
            <a:off x="137946" y="3415122"/>
            <a:ext cx="343352" cy="34349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BE96087-BAF3-4399-9CBA-60BC6C785BF0}"/>
              </a:ext>
            </a:extLst>
          </p:cNvPr>
          <p:cNvSpPr txBox="1"/>
          <p:nvPr/>
        </p:nvSpPr>
        <p:spPr>
          <a:xfrm>
            <a:off x="6710289" y="664424"/>
            <a:ext cx="3936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ちょっとしたアニメーションも</a:t>
            </a:r>
            <a:endParaRPr kumimoji="1" lang="en-US" altLang="ja-JP" dirty="0"/>
          </a:p>
          <a:p>
            <a:r>
              <a:rPr kumimoji="1" lang="ja-JP" altLang="en-US" dirty="0"/>
              <a:t>できます。</a:t>
            </a:r>
          </a:p>
        </p:txBody>
      </p:sp>
    </p:spTree>
    <p:extLst>
      <p:ext uri="{BB962C8B-B14F-4D97-AF65-F5344CB8AC3E}">
        <p14:creationId xmlns:p14="http://schemas.microsoft.com/office/powerpoint/2010/main" val="340563575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9DB9DC-0749-4812-801E-A0069B3E9366}"/>
              </a:ext>
            </a:extLst>
          </p:cNvPr>
          <p:cNvSpPr/>
          <p:nvPr/>
        </p:nvSpPr>
        <p:spPr>
          <a:xfrm>
            <a:off x="4618672" y="474345"/>
            <a:ext cx="2954656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画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面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切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り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替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え</a:t>
            </a:r>
            <a:endParaRPr lang="en-US" altLang="ja-JP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ja-JP" altLang="en-U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「変形」</a:t>
            </a:r>
          </a:p>
        </p:txBody>
      </p:sp>
    </p:spTree>
    <p:extLst>
      <p:ext uri="{BB962C8B-B14F-4D97-AF65-F5344CB8AC3E}">
        <p14:creationId xmlns:p14="http://schemas.microsoft.com/office/powerpoint/2010/main" val="34864726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99DB9DC-0749-4812-801E-A0069B3E9366}"/>
              </a:ext>
            </a:extLst>
          </p:cNvPr>
          <p:cNvSpPr/>
          <p:nvPr/>
        </p:nvSpPr>
        <p:spPr>
          <a:xfrm>
            <a:off x="4618672" y="1305341"/>
            <a:ext cx="2954655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dirty="0">
                <a:ln w="0"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画面</a:t>
            </a:r>
            <a:endParaRPr lang="en-US" altLang="ja-JP" sz="5400" b="1" dirty="0">
              <a:ln w="0"/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lang="en-US" altLang="ja-JP" sz="5400" b="1" dirty="0">
              <a:ln w="0"/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5400" b="1" dirty="0">
                <a:ln w="0"/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切り替え</a:t>
            </a:r>
            <a:endParaRPr lang="en-US" altLang="ja-JP" sz="5400" b="1" dirty="0">
              <a:ln w="0"/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endParaRPr lang="en-US" altLang="ja-JP" sz="5400" b="1" dirty="0">
              <a:ln w="0"/>
              <a:solidFill>
                <a:srgbClr val="FF00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5400" b="1" dirty="0">
                <a:ln w="0"/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「変形」</a:t>
            </a:r>
          </a:p>
        </p:txBody>
      </p:sp>
    </p:spTree>
    <p:extLst>
      <p:ext uri="{BB962C8B-B14F-4D97-AF65-F5344CB8AC3E}">
        <p14:creationId xmlns:p14="http://schemas.microsoft.com/office/powerpoint/2010/main" val="21025539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A35671-445C-406F-8072-1C025FB1A3D7}"/>
              </a:ext>
            </a:extLst>
          </p:cNvPr>
          <p:cNvSpPr/>
          <p:nvPr/>
        </p:nvSpPr>
        <p:spPr>
          <a:xfrm>
            <a:off x="1055077" y="900332"/>
            <a:ext cx="1336431" cy="4937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40A2CF5-6645-4C37-B078-A0DE66FB6C75}"/>
              </a:ext>
            </a:extLst>
          </p:cNvPr>
          <p:cNvSpPr txBox="1"/>
          <p:nvPr/>
        </p:nvSpPr>
        <p:spPr>
          <a:xfrm>
            <a:off x="6400800" y="900332"/>
            <a:ext cx="46282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図形の場合，「効果のオプション」を「オブジェクト」にします。</a:t>
            </a:r>
          </a:p>
        </p:txBody>
      </p:sp>
    </p:spTree>
    <p:extLst>
      <p:ext uri="{BB962C8B-B14F-4D97-AF65-F5344CB8AC3E}">
        <p14:creationId xmlns:p14="http://schemas.microsoft.com/office/powerpoint/2010/main" val="466338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A35671-445C-406F-8072-1C025FB1A3D7}"/>
              </a:ext>
            </a:extLst>
          </p:cNvPr>
          <p:cNvSpPr/>
          <p:nvPr/>
        </p:nvSpPr>
        <p:spPr>
          <a:xfrm rot="5400000">
            <a:off x="8637565" y="3291842"/>
            <a:ext cx="1336431" cy="4937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74872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8A35671-445C-406F-8072-1C025FB1A3D7}"/>
              </a:ext>
            </a:extLst>
          </p:cNvPr>
          <p:cNvSpPr/>
          <p:nvPr/>
        </p:nvSpPr>
        <p:spPr>
          <a:xfrm rot="5400000">
            <a:off x="8637565" y="3291842"/>
            <a:ext cx="1336431" cy="493776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4268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0D54D21-186B-4A77-827A-00B65FB61835}"/>
              </a:ext>
            </a:extLst>
          </p:cNvPr>
          <p:cNvSpPr/>
          <p:nvPr/>
        </p:nvSpPr>
        <p:spPr>
          <a:xfrm>
            <a:off x="3926175" y="2967335"/>
            <a:ext cx="4339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しのい</a:t>
            </a:r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校た学</a:t>
            </a:r>
          </a:p>
        </p:txBody>
      </p:sp>
    </p:spTree>
    <p:extLst>
      <p:ext uri="{BB962C8B-B14F-4D97-AF65-F5344CB8AC3E}">
        <p14:creationId xmlns:p14="http://schemas.microsoft.com/office/powerpoint/2010/main" val="3592627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0D54D21-186B-4A77-827A-00B65FB61835}"/>
              </a:ext>
            </a:extLst>
          </p:cNvPr>
          <p:cNvSpPr/>
          <p:nvPr/>
        </p:nvSpPr>
        <p:spPr>
          <a:xfrm>
            <a:off x="3926175" y="2967335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たのしい学校</a:t>
            </a:r>
          </a:p>
        </p:txBody>
      </p:sp>
    </p:spTree>
    <p:extLst>
      <p:ext uri="{BB962C8B-B14F-4D97-AF65-F5344CB8AC3E}">
        <p14:creationId xmlns:p14="http://schemas.microsoft.com/office/powerpoint/2010/main" val="17511734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Char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FEF73CE-C1DF-40E0-B5FF-460AB24B3D0F}"/>
              </a:ext>
            </a:extLst>
          </p:cNvPr>
          <p:cNvSpPr/>
          <p:nvPr/>
        </p:nvSpPr>
        <p:spPr>
          <a:xfrm>
            <a:off x="2541183" y="2967335"/>
            <a:ext cx="71096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5400" b="1" cap="none" spc="0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水戸市立梅が丘小学校</a:t>
            </a:r>
          </a:p>
        </p:txBody>
      </p:sp>
    </p:spTree>
    <p:extLst>
      <p:ext uri="{BB962C8B-B14F-4D97-AF65-F5344CB8AC3E}">
        <p14:creationId xmlns:p14="http://schemas.microsoft.com/office/powerpoint/2010/main" val="267437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155</Words>
  <Application>Microsoft Office PowerPoint</Application>
  <PresentationFormat>ワイド画面</PresentationFormat>
  <Paragraphs>30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HGS創英角ﾎﾟｯﾌﾟ体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E22-0001</dc:creator>
  <cp:lastModifiedBy>E22-0001</cp:lastModifiedBy>
  <cp:revision>6</cp:revision>
  <dcterms:created xsi:type="dcterms:W3CDTF">2022-02-10T04:55:35Z</dcterms:created>
  <dcterms:modified xsi:type="dcterms:W3CDTF">2022-02-10T05:41:24Z</dcterms:modified>
</cp:coreProperties>
</file>